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3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6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657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180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333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10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05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34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733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99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64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68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89BF2-EFEF-9B4D-83BB-D46653F4F6F1}" type="datetimeFigureOut">
              <a:rPr lang="fr-FR" smtClean="0"/>
              <a:t>28.01.15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AFB35-A3FE-9748-9E48-C338A83FC3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04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730500" y="170934"/>
            <a:ext cx="363452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rgbClr val="0000FF"/>
                </a:solidFill>
              </a:rPr>
              <a:t>ECORD on </a:t>
            </a:r>
            <a:r>
              <a:rPr lang="fr-FR" sz="3200" dirty="0" err="1" smtClean="0">
                <a:solidFill>
                  <a:srgbClr val="0000FF"/>
                </a:solidFill>
              </a:rPr>
              <a:t>Wikipedia</a:t>
            </a:r>
            <a:endParaRPr lang="fr-FR" sz="3200" dirty="0">
              <a:solidFill>
                <a:srgbClr val="0000FF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40000" y="1536700"/>
            <a:ext cx="4067665" cy="3934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/>
              <a:t>1. Intro</a:t>
            </a:r>
          </a:p>
          <a:p>
            <a:pPr>
              <a:lnSpc>
                <a:spcPct val="150000"/>
              </a:lnSpc>
            </a:pPr>
            <a:r>
              <a:rPr lang="fr-FR" sz="2800" dirty="0" smtClean="0"/>
              <a:t>2. </a:t>
            </a:r>
            <a:r>
              <a:rPr lang="fr-FR" sz="2800" dirty="0" err="1" smtClean="0"/>
              <a:t>Scientific</a:t>
            </a:r>
            <a:r>
              <a:rPr lang="fr-FR" sz="2800" dirty="0" smtClean="0"/>
              <a:t> objectives</a:t>
            </a:r>
          </a:p>
          <a:p>
            <a:pPr>
              <a:lnSpc>
                <a:spcPct val="150000"/>
              </a:lnSpc>
            </a:pPr>
            <a:r>
              <a:rPr lang="fr-FR" sz="2800" dirty="0" smtClean="0"/>
              <a:t>3. Collaborations</a:t>
            </a:r>
          </a:p>
          <a:p>
            <a:pPr>
              <a:lnSpc>
                <a:spcPct val="150000"/>
              </a:lnSpc>
            </a:pPr>
            <a:r>
              <a:rPr lang="fr-FR" sz="2800" dirty="0" smtClean="0"/>
              <a:t>4. Operations</a:t>
            </a:r>
          </a:p>
          <a:p>
            <a:pPr>
              <a:lnSpc>
                <a:spcPct val="150000"/>
              </a:lnSpc>
            </a:pPr>
            <a:r>
              <a:rPr lang="fr-FR" sz="2800" dirty="0" smtClean="0"/>
              <a:t>5. Management structure</a:t>
            </a:r>
          </a:p>
          <a:p>
            <a:pPr>
              <a:lnSpc>
                <a:spcPct val="150000"/>
              </a:lnSpc>
            </a:pPr>
            <a:r>
              <a:rPr lang="fr-FR" sz="2800" dirty="0" smtClean="0"/>
              <a:t>6. Education and </a:t>
            </a:r>
            <a:r>
              <a:rPr lang="fr-FR" sz="2800" dirty="0" err="1" smtClean="0"/>
              <a:t>Outreach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259997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</Words>
  <Application>Microsoft Macintosh PowerPoint</Application>
  <PresentationFormat>Présentation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 h</dc:creator>
  <cp:lastModifiedBy>n h</cp:lastModifiedBy>
  <cp:revision>1</cp:revision>
  <dcterms:created xsi:type="dcterms:W3CDTF">2015-01-28T08:04:40Z</dcterms:created>
  <dcterms:modified xsi:type="dcterms:W3CDTF">2015-01-28T08:09:01Z</dcterms:modified>
</cp:coreProperties>
</file>