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6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65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18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33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10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5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34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33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99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64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9BF2-EFEF-9B4D-83BB-D46653F4F6F1}" type="datetimeFigureOut">
              <a:rPr lang="fr-FR" smtClean="0"/>
              <a:t>28.01.15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FB35-A3FE-9748-9E48-C338A83FC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04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30500" y="170934"/>
            <a:ext cx="36345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00FF"/>
                </a:solidFill>
              </a:rPr>
              <a:t>ECORD on </a:t>
            </a:r>
            <a:r>
              <a:rPr lang="fr-FR" sz="3200" dirty="0" err="1" smtClean="0">
                <a:solidFill>
                  <a:srgbClr val="0000FF"/>
                </a:solidFill>
              </a:rPr>
              <a:t>Wikipedia</a:t>
            </a:r>
            <a:endParaRPr lang="fr-FR" sz="3200" dirty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40000" y="1536700"/>
            <a:ext cx="4067665" cy="3934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1. Intro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2. </a:t>
            </a:r>
            <a:r>
              <a:rPr lang="fr-FR" sz="2800" dirty="0" err="1" smtClean="0"/>
              <a:t>Scientific</a:t>
            </a:r>
            <a:r>
              <a:rPr lang="fr-FR" sz="2800" dirty="0" smtClean="0"/>
              <a:t> objectives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3. Collaborations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4. Operations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5. Management structure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6. Education and </a:t>
            </a:r>
            <a:r>
              <a:rPr lang="fr-FR" sz="2800" dirty="0" err="1" smtClean="0"/>
              <a:t>Outreach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25999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Macintosh PowerPoint</Application>
  <PresentationFormat>Présentation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 h</dc:creator>
  <cp:lastModifiedBy>n h</cp:lastModifiedBy>
  <cp:revision>1</cp:revision>
  <dcterms:created xsi:type="dcterms:W3CDTF">2015-01-28T08:04:40Z</dcterms:created>
  <dcterms:modified xsi:type="dcterms:W3CDTF">2015-01-28T08:09:01Z</dcterms:modified>
</cp:coreProperties>
</file>